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3C58283-467F-4E2C-98DE-AD213B0C314F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C8DA595-A905-490D-883A-49300797DB8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/>
              <a:t>(2019.)</a:t>
            </a:r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 Dan sjećanja na pad grada Vukovara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049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5" y="1651920"/>
            <a:ext cx="3240360" cy="4407408"/>
          </a:xfrm>
        </p:spPr>
        <p:txBody>
          <a:bodyPr>
            <a:normAutofit fontScale="85000" lnSpcReduction="20000"/>
          </a:bodyPr>
          <a:lstStyle/>
          <a:p>
            <a:r>
              <a:rPr lang="hr-HR"/>
              <a:t>Dana </a:t>
            </a:r>
            <a:r>
              <a:rPr lang="hr-HR" smtClean="0"/>
              <a:t>18. 11. 2019. </a:t>
            </a:r>
            <a:r>
              <a:rPr lang="hr-HR" smtClean="0"/>
              <a:t>godine, </a:t>
            </a:r>
            <a:r>
              <a:rPr lang="hr-HR" smtClean="0"/>
              <a:t>učenici </a:t>
            </a:r>
            <a:r>
              <a:rPr lang="hr-HR"/>
              <a:t>i </a:t>
            </a:r>
            <a:r>
              <a:rPr lang="hr-HR" smtClean="0"/>
              <a:t>profesori Hotelijersko-turističke škole su zajedno sa članovima Udruge </a:t>
            </a:r>
            <a:r>
              <a:rPr lang="hr-HR" smtClean="0"/>
              <a:t>branitelja  </a:t>
            </a:r>
            <a:r>
              <a:rPr lang="hr-HR" smtClean="0"/>
              <a:t>i veterana </a:t>
            </a:r>
            <a:r>
              <a:rPr lang="hr-HR" smtClean="0"/>
              <a:t>Vojne </a:t>
            </a:r>
            <a:r>
              <a:rPr lang="hr-HR" smtClean="0"/>
              <a:t>policije iz Domovinskog rata iz Zagreba posjetili Vukovar </a:t>
            </a:r>
            <a:r>
              <a:rPr lang="hr-HR"/>
              <a:t>na Dan sjećanja na pad grada Vukovara. </a:t>
            </a:r>
            <a:r>
              <a:rPr lang="hr-HR" smtClean="0"/>
              <a:t>U našoj grupi su bili učenici prvih i trećih razreda i nekoliko bivših učenika škole, </a:t>
            </a:r>
            <a:r>
              <a:rPr lang="hr-HR" smtClean="0"/>
              <a:t>a grupa se sastojala od 85 osoba. Vodio nas je veteran </a:t>
            </a:r>
            <a:r>
              <a:rPr lang="hr-HR" smtClean="0"/>
              <a:t>vojni </a:t>
            </a:r>
            <a:r>
              <a:rPr lang="hr-HR" smtClean="0"/>
              <a:t>policajac Marijo Čović. </a:t>
            </a:r>
          </a:p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7" name="Picture 3" descr="C:\Users\Obispo\Desktop\Vukovar 2019\IMG_8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870507" cy="4305759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bispo\Desktop\Vukovar 2019\IMG_8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44340"/>
            <a:ext cx="2736304" cy="1824203"/>
          </a:xfrm>
          <a:prstGeom prst="rect">
            <a:avLst/>
          </a:prstGeom>
          <a:noFill/>
          <a:ln w="22225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2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U rano jutro </a:t>
            </a:r>
            <a:r>
              <a:rPr lang="hr-HR" smtClean="0"/>
              <a:t>smo krenuli vlakom s Glavnog kolodvora u Zagrebu s ostalim sudionicima iz cijele Hrvatske. U Vukovaru smo se pridružili Koloni sjećanja.</a:t>
            </a:r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Obispo\Desktop\Vukovar 2019\IMG_8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968552" cy="3312368"/>
          </a:xfrm>
          <a:prstGeom prst="rect">
            <a:avLst/>
          </a:prstGeom>
          <a:noFill/>
          <a:ln w="22225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1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44824"/>
            <a:ext cx="3758953" cy="4407408"/>
          </a:xfrm>
        </p:spPr>
        <p:txBody>
          <a:bodyPr>
            <a:normAutofit fontScale="92500"/>
          </a:bodyPr>
          <a:lstStyle/>
          <a:p>
            <a:r>
              <a:rPr lang="hr-HR"/>
              <a:t>Nakon povratka s Memorijalnog groblja obišli smo </a:t>
            </a:r>
            <a:r>
              <a:rPr lang="hr-HR" smtClean="0"/>
              <a:t>neka</a:t>
            </a:r>
            <a:r>
              <a:rPr lang="hr-HR" smtClean="0"/>
              <a:t> </a:t>
            </a:r>
            <a:r>
              <a:rPr lang="hr-HR"/>
              <a:t>povijesna mjesta Vukovara, Vodotoranj, Memorijalni centar Domovinskog rata, Križ na Dunavu</a:t>
            </a:r>
            <a:r>
              <a:rPr lang="hr-HR" smtClean="0"/>
              <a:t>...</a:t>
            </a:r>
          </a:p>
          <a:p>
            <a:r>
              <a:rPr lang="hr-HR" smtClean="0"/>
              <a:t>Ručali </a:t>
            </a:r>
            <a:r>
              <a:rPr lang="hr-HR"/>
              <a:t>smo u vukovarskoj vojarni nazvanoj po legendarnom zapovjedniku satnije Vojne policije, 204. vukovarske brigade,  Alfredu Hillu (borbeni nadimak mu je bio „Atila</a:t>
            </a:r>
            <a:r>
              <a:rPr lang="hr-HR" smtClean="0"/>
              <a:t>”).</a:t>
            </a:r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21" y="2492896"/>
            <a:ext cx="4608512" cy="3072340"/>
          </a:xfrm>
          <a:prstGeom prst="rect">
            <a:avLst/>
          </a:prstGeom>
          <a:ln w="25400" cmpd="dbl"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8181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060848"/>
            <a:ext cx="4608512" cy="3960440"/>
          </a:xfrm>
        </p:spPr>
        <p:txBody>
          <a:bodyPr>
            <a:noAutofit/>
          </a:bodyPr>
          <a:lstStyle/>
          <a:p>
            <a:r>
              <a:rPr lang="hr-HR" sz="1400"/>
              <a:t>Uobičajeno, u Hotelijersko-turističkoj školi, svake godine se organizira izložba posvećena braniteljima i veteranima </a:t>
            </a:r>
            <a:r>
              <a:rPr lang="hr-HR" sz="1400" smtClean="0"/>
              <a:t>Vojne </a:t>
            </a:r>
            <a:r>
              <a:rPr lang="hr-HR" sz="1400"/>
              <a:t>policije iz Domovinskog rata. Izložba se uvijek organizira nakon sudjelovanja učenika škole u Koloni sjećanja. Ove godine zbog štrajka prosvjetnih djelatnika, dolaska virusa COVID-19 i odlaska učenika u </a:t>
            </a:r>
            <a:r>
              <a:rPr lang="hr-HR" sz="1400" smtClean="0"/>
              <a:t>Rusiju </a:t>
            </a:r>
            <a:r>
              <a:rPr lang="hr-HR" sz="1400"/>
              <a:t>na razmjenu, naša tradicionalna izložba se nije održala ove školske godine. Da li će se izložba organizirati ove školske godine, ne znamo jer je naša škola jako stradala u potresu. Ipak, nakon što nastava ponovno počne, organizirat ćemo </a:t>
            </a:r>
            <a:r>
              <a:rPr lang="hr-HR" sz="1400" smtClean="0"/>
              <a:t>izložbu i otići </a:t>
            </a:r>
            <a:r>
              <a:rPr lang="hr-HR" sz="1400"/>
              <a:t>na Sljeme pošumljavati zajedno sa članovima UBVVPDR i našim profesorima. Čekaju nas još mnoge dogovorene akcije</a:t>
            </a:r>
            <a:r>
              <a:rPr lang="hr-HR" sz="1400" smtClean="0"/>
              <a:t>...</a:t>
            </a:r>
            <a:endParaRPr lang="hr-HR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Obispo\Desktop\Vukovar 2019\IMG_8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2955365" cy="1970244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bispo\Desktop\Vukovar 2019\IMG_8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6832"/>
            <a:ext cx="2188618" cy="3282928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3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20272" y="5445224"/>
            <a:ext cx="1888233" cy="1645920"/>
          </a:xfrm>
        </p:spPr>
        <p:txBody>
          <a:bodyPr>
            <a:normAutofit/>
          </a:bodyPr>
          <a:lstStyle/>
          <a:p>
            <a:r>
              <a:rPr lang="hr-HR" sz="1400" smtClean="0"/>
              <a:t>Slike, prezentacija:</a:t>
            </a:r>
          </a:p>
          <a:p>
            <a:r>
              <a:rPr lang="hr-HR" sz="1400" smtClean="0"/>
              <a:t>Roko Raguž, 3G</a:t>
            </a:r>
            <a:endParaRPr lang="hr-HR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580" y="908720"/>
            <a:ext cx="6324600" cy="1645920"/>
          </a:xfrm>
        </p:spPr>
        <p:txBody>
          <a:bodyPr/>
          <a:lstStyle/>
          <a:p>
            <a:r>
              <a:rPr lang="hr-HR" smtClean="0"/>
              <a:t>U sjećanje </a:t>
            </a:r>
            <a:r>
              <a:rPr lang="hr-HR" smtClean="0"/>
              <a:t>na sve one </a:t>
            </a:r>
            <a:r>
              <a:rPr lang="hr-HR" smtClean="0"/>
              <a:t>koji su dali svoje </a:t>
            </a:r>
            <a:r>
              <a:rPr lang="hr-HR" smtClean="0"/>
              <a:t>živote </a:t>
            </a:r>
            <a:r>
              <a:rPr lang="hr-HR" smtClean="0"/>
              <a:t>Za nas...</a:t>
            </a:r>
            <a:r>
              <a:rPr lang="hr-HR" smtClean="0"/>
              <a:t> </a:t>
            </a:r>
            <a:endParaRPr lang="hr-HR"/>
          </a:p>
        </p:txBody>
      </p:sp>
      <p:pic>
        <p:nvPicPr>
          <p:cNvPr id="4098" name="Picture 2" descr="SIMBOL VUKOVARA Kolona sjećanja mogla bi 2019. proći uz obnovljen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79736"/>
            <a:ext cx="6768752" cy="36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28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109</TotalTime>
  <Words>294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Grid</vt:lpstr>
      <vt:lpstr> Dan sjećanja na pad grada Vukovara</vt:lpstr>
      <vt:lpstr>PowerPoint Presentation</vt:lpstr>
      <vt:lpstr>PowerPoint Presentation</vt:lpstr>
      <vt:lpstr>PowerPoint Presentation</vt:lpstr>
      <vt:lpstr>PowerPoint Presentation</vt:lpstr>
      <vt:lpstr>U sjećanje na sve one koji su dali svoje živote Za nas...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sjećanja na pad grada Vukovara</dc:title>
  <dc:creator>Obispo</dc:creator>
  <cp:lastModifiedBy>Obispo</cp:lastModifiedBy>
  <cp:revision>14</cp:revision>
  <dcterms:created xsi:type="dcterms:W3CDTF">2020-04-18T15:46:13Z</dcterms:created>
  <dcterms:modified xsi:type="dcterms:W3CDTF">2020-04-20T16:51:06Z</dcterms:modified>
</cp:coreProperties>
</file>